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80" r:id="rId6"/>
    <p:sldId id="279" r:id="rId7"/>
    <p:sldId id="263" r:id="rId8"/>
    <p:sldId id="274" r:id="rId9"/>
    <p:sldId id="269" r:id="rId10"/>
    <p:sldId id="275" r:id="rId11"/>
  </p:sldIdLst>
  <p:sldSz cx="9144000" cy="5143500" type="screen16x9"/>
  <p:notesSz cx="6858000" cy="9144000"/>
  <p:embeddedFontLst>
    <p:embeddedFont>
      <p:font typeface="Economica" panose="020B0604020202020204" charset="0"/>
      <p:regular r:id="rId13"/>
      <p:bold r:id="rId14"/>
      <p:italic r:id="rId15"/>
      <p:boldItalic r:id="rId16"/>
    </p:embeddedFont>
    <p:embeddedFont>
      <p:font typeface="Elephant" panose="02020904090505020303" pitchFamily="18" charset="0"/>
      <p:regular r:id="rId17"/>
      <p:italic r:id="rId18"/>
    </p:embeddedFont>
    <p:embeddedFont>
      <p:font typeface="Franklin Gothic Heavy" panose="020B0903020102020204" pitchFamily="34" charset="0"/>
      <p:regular r:id="rId19"/>
      <p: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4F9ED-7608-B5D5-3132-9D4CA889E73C}" v="2" dt="2023-11-10T05:03:41.664"/>
    <p1510:client id="{21907539-62EA-93C6-D7CF-9405E8FA9221}" v="104" dt="2023-11-09T17:57:26.902"/>
    <p1510:client id="{D2D8EF75-294D-3493-415D-DE69F96339F6}" v="316" dt="2023-11-09T17:55:54.3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68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7524e5a58f4858ec9361713e334351f8e493d04720ade32b707eea35d202f446::" providerId="AD" clId="Web-{21907539-62EA-93C6-D7CF-9405E8FA9221}"/>
    <pc:docChg chg="modSld">
      <pc:chgData name="Guest User" userId="S::urn:spo:anon#7524e5a58f4858ec9361713e334351f8e493d04720ade32b707eea35d202f446::" providerId="AD" clId="Web-{21907539-62EA-93C6-D7CF-9405E8FA9221}" dt="2023-11-09T17:57:26.902" v="98" actId="20577"/>
      <pc:docMkLst>
        <pc:docMk/>
      </pc:docMkLst>
      <pc:sldChg chg="modSp">
        <pc:chgData name="Guest User" userId="S::urn:spo:anon#7524e5a58f4858ec9361713e334351f8e493d04720ade32b707eea35d202f446::" providerId="AD" clId="Web-{21907539-62EA-93C6-D7CF-9405E8FA9221}" dt="2023-11-09T17:57:09.558" v="95" actId="20577"/>
        <pc:sldMkLst>
          <pc:docMk/>
          <pc:sldMk cId="0" sldId="256"/>
        </pc:sldMkLst>
        <pc:spChg chg="mod">
          <ac:chgData name="Guest User" userId="S::urn:spo:anon#7524e5a58f4858ec9361713e334351f8e493d04720ade32b707eea35d202f446::" providerId="AD" clId="Web-{21907539-62EA-93C6-D7CF-9405E8FA9221}" dt="2023-11-09T17:57:09.558" v="95" actId="20577"/>
          <ac:spMkLst>
            <pc:docMk/>
            <pc:sldMk cId="0" sldId="256"/>
            <ac:spMk id="86" creationId="{00000000-0000-0000-0000-000000000000}"/>
          </ac:spMkLst>
        </pc:spChg>
      </pc:sldChg>
      <pc:sldChg chg="modSp">
        <pc:chgData name="Guest User" userId="S::urn:spo:anon#7524e5a58f4858ec9361713e334351f8e493d04720ade32b707eea35d202f446::" providerId="AD" clId="Web-{21907539-62EA-93C6-D7CF-9405E8FA9221}" dt="2023-11-09T17:57:18.730" v="97" actId="20577"/>
        <pc:sldMkLst>
          <pc:docMk/>
          <pc:sldMk cId="0" sldId="258"/>
        </pc:sldMkLst>
        <pc:spChg chg="mod">
          <ac:chgData name="Guest User" userId="S::urn:spo:anon#7524e5a58f4858ec9361713e334351f8e493d04720ade32b707eea35d202f446::" providerId="AD" clId="Web-{21907539-62EA-93C6-D7CF-9405E8FA9221}" dt="2023-11-09T17:57:18.730" v="97" actId="20577"/>
          <ac:spMkLst>
            <pc:docMk/>
            <pc:sldMk cId="0" sldId="258"/>
            <ac:spMk id="99" creationId="{00000000-0000-0000-0000-000000000000}"/>
          </ac:spMkLst>
        </pc:spChg>
      </pc:sldChg>
      <pc:sldChg chg="modSp">
        <pc:chgData name="Guest User" userId="S::urn:spo:anon#7524e5a58f4858ec9361713e334351f8e493d04720ade32b707eea35d202f446::" providerId="AD" clId="Web-{21907539-62EA-93C6-D7CF-9405E8FA9221}" dt="2023-11-09T17:57:26.902" v="98" actId="20577"/>
        <pc:sldMkLst>
          <pc:docMk/>
          <pc:sldMk cId="0" sldId="260"/>
        </pc:sldMkLst>
        <pc:spChg chg="mod">
          <ac:chgData name="Guest User" userId="S::urn:spo:anon#7524e5a58f4858ec9361713e334351f8e493d04720ade32b707eea35d202f446::" providerId="AD" clId="Web-{21907539-62EA-93C6-D7CF-9405E8FA9221}" dt="2023-11-09T17:57:26.902" v="98" actId="20577"/>
          <ac:spMkLst>
            <pc:docMk/>
            <pc:sldMk cId="0" sldId="260"/>
            <ac:spMk id="110" creationId="{00000000-0000-0000-0000-000000000000}"/>
          </ac:spMkLst>
        </pc:spChg>
      </pc:sldChg>
    </pc:docChg>
  </pc:docChgLst>
  <pc:docChgLst>
    <pc:chgData name="Guest User" userId="S::urn:spo:anon#7524e5a58f4858ec9361713e334351f8e493d04720ade32b707eea35d202f446::" providerId="AD" clId="Web-{0594F9ED-7608-B5D5-3132-9D4CA889E73C}"/>
    <pc:docChg chg="modSld">
      <pc:chgData name="Guest User" userId="S::urn:spo:anon#7524e5a58f4858ec9361713e334351f8e493d04720ade32b707eea35d202f446::" providerId="AD" clId="Web-{0594F9ED-7608-B5D5-3132-9D4CA889E73C}" dt="2023-11-10T05:03:41.664" v="1" actId="1076"/>
      <pc:docMkLst>
        <pc:docMk/>
      </pc:docMkLst>
      <pc:sldChg chg="modSp">
        <pc:chgData name="Guest User" userId="S::urn:spo:anon#7524e5a58f4858ec9361713e334351f8e493d04720ade32b707eea35d202f446::" providerId="AD" clId="Web-{0594F9ED-7608-B5D5-3132-9D4CA889E73C}" dt="2023-11-10T05:03:41.664" v="1" actId="1076"/>
        <pc:sldMkLst>
          <pc:docMk/>
          <pc:sldMk cId="0" sldId="256"/>
        </pc:sldMkLst>
        <pc:picChg chg="mod">
          <ac:chgData name="Guest User" userId="S::urn:spo:anon#7524e5a58f4858ec9361713e334351f8e493d04720ade32b707eea35d202f446::" providerId="AD" clId="Web-{0594F9ED-7608-B5D5-3132-9D4CA889E73C}" dt="2023-11-10T05:03:41.664" v="1" actId="1076"/>
          <ac:picMkLst>
            <pc:docMk/>
            <pc:sldMk cId="0" sldId="256"/>
            <ac:picMk id="82" creationId="{00000000-0000-0000-0000-000000000000}"/>
          </ac:picMkLst>
        </pc:picChg>
      </pc:sldChg>
    </pc:docChg>
  </pc:docChgLst>
  <pc:docChgLst>
    <pc:chgData name="Guest User" userId="S::urn:spo:anon#7524e5a58f4858ec9361713e334351f8e493d04720ade32b707eea35d202f446::" providerId="AD" clId="Web-{D2D8EF75-294D-3493-415D-DE69F96339F6}"/>
    <pc:docChg chg="modSld">
      <pc:chgData name="Guest User" userId="S::urn:spo:anon#7524e5a58f4858ec9361713e334351f8e493d04720ade32b707eea35d202f446::" providerId="AD" clId="Web-{D2D8EF75-294D-3493-415D-DE69F96339F6}" dt="2023-11-09T17:55:54.360" v="313" actId="20577"/>
      <pc:docMkLst>
        <pc:docMk/>
      </pc:docMkLst>
      <pc:sldChg chg="delSp modSp">
        <pc:chgData name="Guest User" userId="S::urn:spo:anon#7524e5a58f4858ec9361713e334351f8e493d04720ade32b707eea35d202f446::" providerId="AD" clId="Web-{D2D8EF75-294D-3493-415D-DE69F96339F6}" dt="2023-11-09T17:47:12.482" v="25"/>
        <pc:sldMkLst>
          <pc:docMk/>
          <pc:sldMk cId="0" sldId="256"/>
        </pc:sldMkLst>
        <pc:spChg chg="mod">
          <ac:chgData name="Guest User" userId="S::urn:spo:anon#7524e5a58f4858ec9361713e334351f8e493d04720ade32b707eea35d202f446::" providerId="AD" clId="Web-{D2D8EF75-294D-3493-415D-DE69F96339F6}" dt="2023-11-09T17:46:12.901" v="5" actId="20577"/>
          <ac:spMkLst>
            <pc:docMk/>
            <pc:sldMk cId="0" sldId="256"/>
            <ac:spMk id="85" creationId="{00000000-0000-0000-0000-000000000000}"/>
          </ac:spMkLst>
        </pc:spChg>
        <pc:spChg chg="mod">
          <ac:chgData name="Guest User" userId="S::urn:spo:anon#7524e5a58f4858ec9361713e334351f8e493d04720ade32b707eea35d202f446::" providerId="AD" clId="Web-{D2D8EF75-294D-3493-415D-DE69F96339F6}" dt="2023-11-09T17:46:37.886" v="20" actId="20577"/>
          <ac:spMkLst>
            <pc:docMk/>
            <pc:sldMk cId="0" sldId="256"/>
            <ac:spMk id="86" creationId="{00000000-0000-0000-0000-000000000000}"/>
          </ac:spMkLst>
        </pc:spChg>
        <pc:picChg chg="del mod">
          <ac:chgData name="Guest User" userId="S::urn:spo:anon#7524e5a58f4858ec9361713e334351f8e493d04720ade32b707eea35d202f446::" providerId="AD" clId="Web-{D2D8EF75-294D-3493-415D-DE69F96339F6}" dt="2023-11-09T17:47:12.482" v="25"/>
          <ac:picMkLst>
            <pc:docMk/>
            <pc:sldMk cId="0" sldId="256"/>
            <ac:picMk id="5" creationId="{28A9E994-862A-4D66-8BAA-5AFAD35E0371}"/>
          </ac:picMkLst>
        </pc:picChg>
        <pc:picChg chg="del mod">
          <ac:chgData name="Guest User" userId="S::urn:spo:anon#7524e5a58f4858ec9361713e334351f8e493d04720ade32b707eea35d202f446::" providerId="AD" clId="Web-{D2D8EF75-294D-3493-415D-DE69F96339F6}" dt="2023-11-09T17:47:08.857" v="24"/>
          <ac:picMkLst>
            <pc:docMk/>
            <pc:sldMk cId="0" sldId="256"/>
            <ac:picMk id="84" creationId="{00000000-0000-0000-0000-000000000000}"/>
          </ac:picMkLst>
        </pc:picChg>
      </pc:sldChg>
      <pc:sldChg chg="modSp">
        <pc:chgData name="Guest User" userId="S::urn:spo:anon#7524e5a58f4858ec9361713e334351f8e493d04720ade32b707eea35d202f446::" providerId="AD" clId="Web-{D2D8EF75-294D-3493-415D-DE69F96339F6}" dt="2023-11-09T17:53:14.948" v="158" actId="20577"/>
        <pc:sldMkLst>
          <pc:docMk/>
          <pc:sldMk cId="0" sldId="258"/>
        </pc:sldMkLst>
        <pc:spChg chg="mod">
          <ac:chgData name="Guest User" userId="S::urn:spo:anon#7524e5a58f4858ec9361713e334351f8e493d04720ade32b707eea35d202f446::" providerId="AD" clId="Web-{D2D8EF75-294D-3493-415D-DE69F96339F6}" dt="2023-11-09T17:53:14.948" v="158" actId="20577"/>
          <ac:spMkLst>
            <pc:docMk/>
            <pc:sldMk cId="0" sldId="258"/>
            <ac:spMk id="99" creationId="{00000000-0000-0000-0000-000000000000}"/>
          </ac:spMkLst>
        </pc:spChg>
      </pc:sldChg>
      <pc:sldChg chg="modSp">
        <pc:chgData name="Guest User" userId="S::urn:spo:anon#7524e5a58f4858ec9361713e334351f8e493d04720ade32b707eea35d202f446::" providerId="AD" clId="Web-{D2D8EF75-294D-3493-415D-DE69F96339F6}" dt="2023-11-09T17:55:54.360" v="313" actId="20577"/>
        <pc:sldMkLst>
          <pc:docMk/>
          <pc:sldMk cId="0" sldId="260"/>
        </pc:sldMkLst>
        <pc:spChg chg="mod">
          <ac:chgData name="Guest User" userId="S::urn:spo:anon#7524e5a58f4858ec9361713e334351f8e493d04720ade32b707eea35d202f446::" providerId="AD" clId="Web-{D2D8EF75-294D-3493-415D-DE69F96339F6}" dt="2023-11-09T17:55:54.360" v="313" actId="20577"/>
          <ac:spMkLst>
            <pc:docMk/>
            <pc:sldMk cId="0" sldId="260"/>
            <ac:spMk id="110" creationId="{00000000-0000-0000-0000-000000000000}"/>
          </ac:spMkLst>
        </pc:spChg>
      </pc:sldChg>
    </pc:docChg>
  </pc:docChgLst>
</pc:chgInfo>
</file>

<file path=ppt/media/hdphoto1.wdp>
</file>

<file path=ppt/media/image1.png>
</file>

<file path=ppt/media/image10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900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359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145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d9c67055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d9c67055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306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 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2" name="Google Shape;62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776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6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3.xml"/><Relationship Id="rId7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2083700" y="19860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>
                <a:solidFill>
                  <a:srgbClr val="7030A0"/>
                </a:solidFill>
                <a:latin typeface="Franklin Gothic Heavy" panose="020B0903020102020204" pitchFamily="34" charset="0"/>
              </a:rPr>
              <a:t>In </a:t>
            </a:r>
            <a:r>
              <a:rPr lang="en-US" b="1" dirty="0">
                <a:solidFill>
                  <a:srgbClr val="00B0F0"/>
                </a:solidFill>
                <a:latin typeface="Franklin Gothic Heavy" panose="020B0903020102020204" pitchFamily="34" charset="0"/>
              </a:rPr>
              <a:t>Path</a:t>
            </a:r>
            <a:endParaRPr b="1" dirty="0">
              <a:solidFill>
                <a:srgbClr val="00B0F0"/>
              </a:solidFill>
              <a:latin typeface="Franklin Gothic Heavy" panose="020B0903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8FEC62-E7F4-4C8C-AA11-18D4BE9B9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6723" y="1645500"/>
            <a:ext cx="3448712" cy="1981364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E3C861C-2840-6C49-3C9F-E823C403D7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2598231" y="1540889"/>
            <a:ext cx="3947537" cy="15748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Elephant" panose="02020904090505020303" pitchFamily="18" charset="0"/>
              </a:rPr>
              <a:t>Thank You</a:t>
            </a:r>
            <a:endParaRPr dirty="0">
              <a:latin typeface="Elephant" panose="0202090409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409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4443915" y="82771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600" dirty="0">
                <a:solidFill>
                  <a:srgbClr val="FFFFFF"/>
                </a:solidFill>
                <a:hlinkClick r:id="rId3" action="ppaction://hlinksldjump"/>
              </a:rPr>
              <a:t>Problem Statement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hlinkClick r:id="rId4" action="ppaction://hlinksldjump"/>
              </a:rPr>
              <a:t>Objective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-IN" sz="1600" dirty="0">
                <a:solidFill>
                  <a:srgbClr val="FFFFFF"/>
                </a:solidFill>
                <a:hlinkClick r:id="rId5" action="ppaction://hlinksldjump"/>
              </a:rPr>
              <a:t>Onboarding-Architecture</a:t>
            </a:r>
            <a:endParaRPr lang="en-IN"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  <a:hlinkClick r:id="rId6" action="ppaction://hlinksldjump"/>
              </a:rPr>
              <a:t>Project Flow</a:t>
            </a:r>
            <a:endParaRPr lang="en"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hlinkClick r:id="rId7" action="ppaction://hlinksldjump"/>
              </a:rPr>
              <a:t>T</a:t>
            </a:r>
            <a:r>
              <a:rPr lang="en" sz="1600" dirty="0">
                <a:solidFill>
                  <a:srgbClr val="FFFFFF"/>
                </a:solidFill>
                <a:hlinkClick r:id="rId7" action="ppaction://hlinksldjump"/>
              </a:rPr>
              <a:t>echnology and Tools </a:t>
            </a:r>
            <a:r>
              <a:rPr lang="en-US" sz="1600" dirty="0">
                <a:solidFill>
                  <a:srgbClr val="FFFFFF"/>
                </a:solidFill>
                <a:hlinkClick r:id="rId7" action="ppaction://hlinksldjump"/>
              </a:rPr>
              <a:t>Used</a:t>
            </a:r>
            <a:endParaRPr lang="en-US"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  <a:hlinkClick r:id="rId8" action="ppaction://hlinksldjump"/>
              </a:rPr>
              <a:t>Conclusion</a:t>
            </a:r>
            <a:endParaRPr lang="en-US" sz="16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Problem Statement</a:t>
            </a:r>
            <a:endParaRPr sz="3000" dirty="0"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2"/>
          </p:nvPr>
        </p:nvSpPr>
        <p:spPr>
          <a:xfrm>
            <a:off x="4899904" y="1318650"/>
            <a:ext cx="3794515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Expensive Off-Site or Live Training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 Lack of Time to Get Trained After Work Hours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All content at same place, You can access it from anywhere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55288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Essentially, an LMS delivers educational content to its users in a centralized location. A learning management system is a  Web App that provide training material. It also handles a variety of other tasks, including the following:</a:t>
            </a:r>
          </a:p>
          <a:p>
            <a:r>
              <a:rPr lang="en-US" dirty="0"/>
              <a:t>Registering courses</a:t>
            </a:r>
          </a:p>
          <a:p>
            <a:r>
              <a:rPr lang="en-US" dirty="0"/>
              <a:t>Handling course administration</a:t>
            </a:r>
          </a:p>
          <a:p>
            <a:r>
              <a:rPr lang="en-US" dirty="0"/>
              <a:t>Handling User Administration</a:t>
            </a:r>
          </a:p>
          <a:p>
            <a:r>
              <a:rPr lang="en-US" dirty="0"/>
              <a:t>Learn Anytime Anywhere</a:t>
            </a:r>
          </a:p>
          <a:p>
            <a:endParaRPr lang="en-US" dirty="0"/>
          </a:p>
          <a:p>
            <a:pPr marL="0" indent="0">
              <a:spcAft>
                <a:spcPts val="1000"/>
              </a:spcAft>
              <a:buNone/>
            </a:pP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11700" y="30055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Objective </a:t>
            </a:r>
            <a:endParaRPr sz="3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243120" y="-1776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Architecture</a:t>
            </a:r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518259-7EA9-4467-9659-F75419C33C1D}"/>
              </a:ext>
            </a:extLst>
          </p:cNvPr>
          <p:cNvSpPr/>
          <p:nvPr/>
        </p:nvSpPr>
        <p:spPr>
          <a:xfrm>
            <a:off x="4282440" y="998220"/>
            <a:ext cx="906780" cy="110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C3B245-DF20-48DB-991D-7ED7A1BE519A}"/>
              </a:ext>
            </a:extLst>
          </p:cNvPr>
          <p:cNvSpPr/>
          <p:nvPr/>
        </p:nvSpPr>
        <p:spPr>
          <a:xfrm>
            <a:off x="449580" y="1845870"/>
            <a:ext cx="1813560" cy="831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  <a:p>
            <a:pPr algn="ctr"/>
            <a:r>
              <a:rPr lang="en-US" sz="2000" dirty="0"/>
              <a:t>Front End</a:t>
            </a:r>
          </a:p>
          <a:p>
            <a:pPr algn="ctr"/>
            <a:endParaRPr lang="en-US" sz="900" dirty="0"/>
          </a:p>
          <a:p>
            <a:pPr algn="ctr"/>
            <a:r>
              <a:rPr lang="en-US" sz="900" dirty="0"/>
              <a:t>MVC</a:t>
            </a:r>
          </a:p>
          <a:p>
            <a:pPr algn="ctr"/>
            <a:endParaRPr lang="en-US" sz="9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882053A-2F16-4C1A-A9C3-04F2510D3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63240" y="1893033"/>
            <a:ext cx="2194560" cy="845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 algn="ctr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 marL="114300" indent="0" algn="ctr">
              <a:buNone/>
            </a:pPr>
            <a:r>
              <a:rPr lang="en-US" sz="1400" dirty="0">
                <a:solidFill>
                  <a:schemeClr val="bg1"/>
                </a:solidFill>
              </a:rPr>
              <a:t> API</a:t>
            </a:r>
            <a:endParaRPr lang="en-US" sz="900" dirty="0">
              <a:solidFill>
                <a:schemeClr val="bg1"/>
              </a:solidFill>
            </a:endParaRPr>
          </a:p>
          <a:p>
            <a:pPr marL="114300" indent="0" algn="ctr">
              <a:buNone/>
            </a:pPr>
            <a:r>
              <a:rPr lang="en-US" sz="900" dirty="0">
                <a:solidFill>
                  <a:schemeClr val="bg1"/>
                </a:solidFill>
              </a:rPr>
              <a:t>User Controller</a:t>
            </a:r>
          </a:p>
          <a:p>
            <a:pPr marL="114300" indent="0" algn="ctr">
              <a:buNone/>
            </a:pPr>
            <a:r>
              <a:rPr lang="en-US" sz="900" dirty="0">
                <a:solidFill>
                  <a:schemeClr val="bg1"/>
                </a:solidFill>
              </a:rPr>
              <a:t>Admin Controller</a:t>
            </a:r>
          </a:p>
          <a:p>
            <a:pPr marL="114300" indent="0" algn="ctr">
              <a:buNone/>
            </a:pPr>
            <a:r>
              <a:rPr lang="en-US" sz="900" dirty="0">
                <a:solidFill>
                  <a:schemeClr val="bg1"/>
                </a:solidFill>
              </a:rPr>
              <a:t>Enroll Controller</a:t>
            </a:r>
          </a:p>
          <a:p>
            <a:pPr marL="114300" indent="0" algn="ctr">
              <a:buNone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Cylinder 12">
            <a:extLst>
              <a:ext uri="{FF2B5EF4-FFF2-40B4-BE49-F238E27FC236}">
                <a16:creationId xmlns:a16="http://schemas.microsoft.com/office/drawing/2014/main" id="{AB71B487-3E5F-47D0-B74F-9D5C122B6197}"/>
              </a:ext>
            </a:extLst>
          </p:cNvPr>
          <p:cNvSpPr/>
          <p:nvPr/>
        </p:nvSpPr>
        <p:spPr>
          <a:xfrm>
            <a:off x="6751320" y="1949781"/>
            <a:ext cx="1173480" cy="73152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 Server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52CA46-18A1-414D-972B-5E097273B50B}"/>
              </a:ext>
            </a:extLst>
          </p:cNvPr>
          <p:cNvCxnSpPr>
            <a:stCxn id="9" idx="3"/>
          </p:cNvCxnSpPr>
          <p:nvPr/>
        </p:nvCxnSpPr>
        <p:spPr>
          <a:xfrm>
            <a:off x="5257800" y="2315541"/>
            <a:ext cx="15621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90E34770-9853-453A-B141-2D35DC6CDB42}"/>
              </a:ext>
            </a:extLst>
          </p:cNvPr>
          <p:cNvSpPr/>
          <p:nvPr/>
        </p:nvSpPr>
        <p:spPr>
          <a:xfrm>
            <a:off x="5257800" y="1444896"/>
            <a:ext cx="14173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/>
              <a:t>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5253FAF-D3AE-4BE3-A8FC-4923CE72A86C}"/>
              </a:ext>
            </a:extLst>
          </p:cNvPr>
          <p:cNvSpPr/>
          <p:nvPr/>
        </p:nvSpPr>
        <p:spPr>
          <a:xfrm>
            <a:off x="5265420" y="2053931"/>
            <a:ext cx="110318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/>
              <a:t> </a:t>
            </a:r>
            <a:r>
              <a:rPr lang="en-GB" sz="1100"/>
              <a:t>GET/DELETE</a:t>
            </a:r>
            <a:endParaRPr lang="en-US" sz="11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D494611-841B-4CD2-9B70-7C5B5C84D5C2}"/>
              </a:ext>
            </a:extLst>
          </p:cNvPr>
          <p:cNvSpPr/>
          <p:nvPr/>
        </p:nvSpPr>
        <p:spPr>
          <a:xfrm>
            <a:off x="5627579" y="4143689"/>
            <a:ext cx="22313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 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CB8F060-7625-49E9-87BA-B02BE77CB456}"/>
              </a:ext>
            </a:extLst>
          </p:cNvPr>
          <p:cNvCxnSpPr/>
          <p:nvPr/>
        </p:nvCxnSpPr>
        <p:spPr>
          <a:xfrm>
            <a:off x="2263140" y="2407920"/>
            <a:ext cx="73152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D6FD2971-4520-46D6-8236-3CCE59D0466B}"/>
              </a:ext>
            </a:extLst>
          </p:cNvPr>
          <p:cNvSpPr txBox="1"/>
          <p:nvPr/>
        </p:nvSpPr>
        <p:spPr>
          <a:xfrm>
            <a:off x="2263140" y="2008874"/>
            <a:ext cx="81915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</a:t>
            </a:r>
            <a:r>
              <a:rPr lang="en-GB" sz="1100" dirty="0"/>
              <a:t>POST
</a:t>
            </a:r>
            <a:r>
              <a:rPr lang="en-US" sz="1100" dirty="0"/>
              <a:t>/</a:t>
            </a:r>
            <a:r>
              <a:rPr lang="en-GB" sz="1100" dirty="0"/>
              <a:t>GET</a:t>
            </a:r>
            <a:r>
              <a:rPr lang="en-US" sz="1100" dirty="0"/>
              <a:t>/</a:t>
            </a:r>
            <a:endParaRPr lang="en-GB" sz="1100" dirty="0"/>
          </a:p>
          <a:p>
            <a:r>
              <a:rPr lang="en-GB" sz="1100" dirty="0"/>
              <a:t>DELETE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78514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4D80C32-ED45-4E84-94BC-E016F9C3E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8887" y="-229081"/>
            <a:ext cx="9781773" cy="560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45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200" y="-15368"/>
            <a:ext cx="4360300" cy="474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0C187D-4C2A-42D7-B659-3021C6B125D0}"/>
              </a:ext>
            </a:extLst>
          </p:cNvPr>
          <p:cNvCxnSpPr/>
          <p:nvPr/>
        </p:nvCxnSpPr>
        <p:spPr>
          <a:xfrm>
            <a:off x="3611880" y="2956560"/>
            <a:ext cx="0" cy="4114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C8C88A4C-E5F8-4513-802A-1C575399E123}"/>
              </a:ext>
            </a:extLst>
          </p:cNvPr>
          <p:cNvSpPr/>
          <p:nvPr/>
        </p:nvSpPr>
        <p:spPr>
          <a:xfrm>
            <a:off x="3230880" y="3368040"/>
            <a:ext cx="769616" cy="32766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>
                <a:solidFill>
                  <a:schemeClr val="tx1"/>
                </a:solidFill>
              </a:rPr>
              <a:t>Recommends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D9610A-C903-4AC8-AE2A-E1A1697060DD}"/>
              </a:ext>
            </a:extLst>
          </p:cNvPr>
          <p:cNvSpPr/>
          <p:nvPr/>
        </p:nvSpPr>
        <p:spPr>
          <a:xfrm>
            <a:off x="2834640" y="4046220"/>
            <a:ext cx="510540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>
                <a:solidFill>
                  <a:schemeClr val="tx1"/>
                </a:solidFill>
              </a:rPr>
              <a:t>Search Books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7E9316-A093-467F-8CE0-E85D1126C629}"/>
              </a:ext>
            </a:extLst>
          </p:cNvPr>
          <p:cNvSpPr/>
          <p:nvPr/>
        </p:nvSpPr>
        <p:spPr>
          <a:xfrm>
            <a:off x="598170" y="817231"/>
            <a:ext cx="5989320" cy="37412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64E52C-C9D3-4D90-8753-6039C13BD311}"/>
              </a:ext>
            </a:extLst>
          </p:cNvPr>
          <p:cNvSpPr/>
          <p:nvPr/>
        </p:nvSpPr>
        <p:spPr>
          <a:xfrm>
            <a:off x="2225040" y="1104900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Home Page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1EE0C5-2689-4923-9F8B-370F69AE048D}"/>
              </a:ext>
            </a:extLst>
          </p:cNvPr>
          <p:cNvCxnSpPr/>
          <p:nvPr/>
        </p:nvCxnSpPr>
        <p:spPr>
          <a:xfrm>
            <a:off x="2720340" y="150114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3B6040A-9B27-4D36-B3BA-28E5C3ED610F}"/>
              </a:ext>
            </a:extLst>
          </p:cNvPr>
          <p:cNvCxnSpPr>
            <a:cxnSpLocks/>
          </p:cNvCxnSpPr>
          <p:nvPr/>
        </p:nvCxnSpPr>
        <p:spPr>
          <a:xfrm>
            <a:off x="2362648" y="1711715"/>
            <a:ext cx="11899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E94CC04-5C2D-42DD-8750-75578D19D3A1}"/>
              </a:ext>
            </a:extLst>
          </p:cNvPr>
          <p:cNvSpPr/>
          <p:nvPr/>
        </p:nvSpPr>
        <p:spPr>
          <a:xfrm>
            <a:off x="1855549" y="1935287"/>
            <a:ext cx="1074560" cy="4202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F17976-52C0-4520-885B-2B5EC13CDB0D}"/>
              </a:ext>
            </a:extLst>
          </p:cNvPr>
          <p:cNvSpPr/>
          <p:nvPr/>
        </p:nvSpPr>
        <p:spPr>
          <a:xfrm>
            <a:off x="3089910" y="1950721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>
                <a:solidFill>
                  <a:schemeClr val="tx1"/>
                </a:solidFill>
              </a:rPr>
              <a:t>Register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BED4FF-8DFC-4A35-8285-508B27B6BAAC}"/>
              </a:ext>
            </a:extLst>
          </p:cNvPr>
          <p:cNvCxnSpPr/>
          <p:nvPr/>
        </p:nvCxnSpPr>
        <p:spPr>
          <a:xfrm>
            <a:off x="2362648" y="169545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7732A7C-E263-4E88-9186-8F86F8EA6034}"/>
              </a:ext>
            </a:extLst>
          </p:cNvPr>
          <p:cNvCxnSpPr/>
          <p:nvPr/>
        </p:nvCxnSpPr>
        <p:spPr>
          <a:xfrm>
            <a:off x="3552641" y="1722119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80C5188-85B2-4CC1-AA66-C426A0FF82CB}"/>
              </a:ext>
            </a:extLst>
          </p:cNvPr>
          <p:cNvCxnSpPr>
            <a:endCxn id="11" idx="0"/>
          </p:cNvCxnSpPr>
          <p:nvPr/>
        </p:nvCxnSpPr>
        <p:spPr>
          <a:xfrm>
            <a:off x="2720340" y="807720"/>
            <a:ext cx="7620" cy="2971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8D73667-E027-4E8E-A961-036B5F30D5E5}"/>
              </a:ext>
            </a:extLst>
          </p:cNvPr>
          <p:cNvCxnSpPr/>
          <p:nvPr/>
        </p:nvCxnSpPr>
        <p:spPr>
          <a:xfrm flipH="1">
            <a:off x="2930109" y="2174582"/>
            <a:ext cx="1598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C918FCF-8A46-45DE-9079-59E3F816D1B8}"/>
              </a:ext>
            </a:extLst>
          </p:cNvPr>
          <p:cNvCxnSpPr>
            <a:cxnSpLocks/>
          </p:cNvCxnSpPr>
          <p:nvPr/>
        </p:nvCxnSpPr>
        <p:spPr>
          <a:xfrm>
            <a:off x="2370268" y="2355524"/>
            <a:ext cx="0" cy="3323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7EA14FA-B082-42EB-AE1C-BFD08685DD8E}"/>
              </a:ext>
            </a:extLst>
          </p:cNvPr>
          <p:cNvCxnSpPr>
            <a:cxnSpLocks/>
          </p:cNvCxnSpPr>
          <p:nvPr/>
        </p:nvCxnSpPr>
        <p:spPr>
          <a:xfrm>
            <a:off x="1550816" y="2637626"/>
            <a:ext cx="5110322" cy="1184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26B2BF7-885B-4CA2-8B73-BBEAABF8028F}"/>
              </a:ext>
            </a:extLst>
          </p:cNvPr>
          <p:cNvSpPr/>
          <p:nvPr/>
        </p:nvSpPr>
        <p:spPr>
          <a:xfrm>
            <a:off x="1608888" y="2968453"/>
            <a:ext cx="1267065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User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9BFDC84-7CDB-41C8-84EB-E28C6FE4A7E4}"/>
              </a:ext>
            </a:extLst>
          </p:cNvPr>
          <p:cNvSpPr/>
          <p:nvPr/>
        </p:nvSpPr>
        <p:spPr>
          <a:xfrm>
            <a:off x="4734314" y="2964180"/>
            <a:ext cx="180233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Admin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E8B410F-7C33-4997-962F-99C058833EF8}"/>
              </a:ext>
            </a:extLst>
          </p:cNvPr>
          <p:cNvSpPr/>
          <p:nvPr/>
        </p:nvSpPr>
        <p:spPr>
          <a:xfrm>
            <a:off x="1077193" y="3697099"/>
            <a:ext cx="850752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Browse Course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B573806-729B-499B-8545-2BCC9073FA12}"/>
              </a:ext>
            </a:extLst>
          </p:cNvPr>
          <p:cNvSpPr/>
          <p:nvPr/>
        </p:nvSpPr>
        <p:spPr>
          <a:xfrm>
            <a:off x="2045893" y="3704022"/>
            <a:ext cx="914485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Enroll Course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21DC25F-2478-4DFF-B982-1EEE19307FA8}"/>
              </a:ext>
            </a:extLst>
          </p:cNvPr>
          <p:cNvSpPr/>
          <p:nvPr/>
        </p:nvSpPr>
        <p:spPr>
          <a:xfrm>
            <a:off x="4900556" y="3730839"/>
            <a:ext cx="670675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Edit Course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E8CBE6B5-E22E-4746-8B10-03B7EC8A82D8}"/>
              </a:ext>
            </a:extLst>
          </p:cNvPr>
          <p:cNvSpPr/>
          <p:nvPr/>
        </p:nvSpPr>
        <p:spPr>
          <a:xfrm>
            <a:off x="3978073" y="3730839"/>
            <a:ext cx="670675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Add Course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CDB3932-B703-4C9D-B9BB-068FE32ADCDB}"/>
              </a:ext>
            </a:extLst>
          </p:cNvPr>
          <p:cNvCxnSpPr>
            <a:cxnSpLocks/>
          </p:cNvCxnSpPr>
          <p:nvPr/>
        </p:nvCxnSpPr>
        <p:spPr>
          <a:xfrm>
            <a:off x="5255511" y="2649470"/>
            <a:ext cx="0" cy="3147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001FEA2-9F86-41B3-AB0A-8E41A417EA48}"/>
              </a:ext>
            </a:extLst>
          </p:cNvPr>
          <p:cNvCxnSpPr/>
          <p:nvPr/>
        </p:nvCxnSpPr>
        <p:spPr>
          <a:xfrm>
            <a:off x="1710551" y="3366770"/>
            <a:ext cx="0" cy="306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0154A729-CAE4-4CB9-AD29-AA07F9DB4C8F}"/>
              </a:ext>
            </a:extLst>
          </p:cNvPr>
          <p:cNvCxnSpPr>
            <a:cxnSpLocks/>
          </p:cNvCxnSpPr>
          <p:nvPr/>
        </p:nvCxnSpPr>
        <p:spPr>
          <a:xfrm>
            <a:off x="2225040" y="2637626"/>
            <a:ext cx="0" cy="318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5EFD3DE-8A94-430D-916F-A2ABF19BAB91}"/>
              </a:ext>
            </a:extLst>
          </p:cNvPr>
          <p:cNvCxnSpPr/>
          <p:nvPr/>
        </p:nvCxnSpPr>
        <p:spPr>
          <a:xfrm>
            <a:off x="2352935" y="3435973"/>
            <a:ext cx="0" cy="268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B7AC937-3106-4733-9529-F5B8A471D680}"/>
              </a:ext>
            </a:extLst>
          </p:cNvPr>
          <p:cNvCxnSpPr>
            <a:cxnSpLocks/>
          </p:cNvCxnSpPr>
          <p:nvPr/>
        </p:nvCxnSpPr>
        <p:spPr>
          <a:xfrm flipH="1">
            <a:off x="4385733" y="3389084"/>
            <a:ext cx="489046" cy="3268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11A65EE-F7E5-4A80-A48B-9228F1FF7AC0}"/>
              </a:ext>
            </a:extLst>
          </p:cNvPr>
          <p:cNvCxnSpPr>
            <a:cxnSpLocks/>
          </p:cNvCxnSpPr>
          <p:nvPr/>
        </p:nvCxnSpPr>
        <p:spPr>
          <a:xfrm>
            <a:off x="6086537" y="3360420"/>
            <a:ext cx="0" cy="3555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FF3E2B68-FE09-45EC-8197-6CFD4C09B58C}"/>
              </a:ext>
            </a:extLst>
          </p:cNvPr>
          <p:cNvSpPr/>
          <p:nvPr/>
        </p:nvSpPr>
        <p:spPr>
          <a:xfrm flipH="1">
            <a:off x="104846" y="133742"/>
            <a:ext cx="1993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400">
                <a:latin typeface="Economica" panose="020B0604020202020204" charset="0"/>
              </a:rPr>
              <a:t> </a:t>
            </a:r>
            <a:r>
              <a:rPr lang="en-US" sz="2400">
                <a:latin typeface="Economica" panose="020B0604020202020204" charset="0"/>
              </a:rPr>
              <a:t>Project Flow 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962C674-57A0-4233-823D-1CE535A73466}"/>
              </a:ext>
            </a:extLst>
          </p:cNvPr>
          <p:cNvSpPr/>
          <p:nvPr/>
        </p:nvSpPr>
        <p:spPr>
          <a:xfrm>
            <a:off x="5823039" y="3746402"/>
            <a:ext cx="670654" cy="36576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Delete Course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752C78A-B2EA-4ADD-8592-D6A3E269F26C}"/>
              </a:ext>
            </a:extLst>
          </p:cNvPr>
          <p:cNvCxnSpPr/>
          <p:nvPr/>
        </p:nvCxnSpPr>
        <p:spPr>
          <a:xfrm>
            <a:off x="5384800" y="3389084"/>
            <a:ext cx="0" cy="341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9AF0A83E-4719-4EEE-BEC7-DB27C5F478E6}"/>
              </a:ext>
            </a:extLst>
          </p:cNvPr>
          <p:cNvSpPr/>
          <p:nvPr/>
        </p:nvSpPr>
        <p:spPr>
          <a:xfrm>
            <a:off x="6687839" y="3738355"/>
            <a:ext cx="670654" cy="36576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Add User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8669D7A-78E2-41F5-A15E-EE5093CDB096}"/>
              </a:ext>
            </a:extLst>
          </p:cNvPr>
          <p:cNvCxnSpPr>
            <a:endCxn id="55" idx="0"/>
          </p:cNvCxnSpPr>
          <p:nvPr/>
        </p:nvCxnSpPr>
        <p:spPr>
          <a:xfrm>
            <a:off x="6536644" y="3366770"/>
            <a:ext cx="486522" cy="3715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2025885" y="-18108"/>
            <a:ext cx="509223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/>
                </a:solidFill>
              </a:rPr>
              <a:t>Technologies and Tools Used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E8FA2B0-A09B-4392-9D9C-C0558C06E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458" y="3560400"/>
            <a:ext cx="2882865" cy="12173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DBC095-BFB6-4965-B7CF-574355388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640" y="1642806"/>
            <a:ext cx="1172527" cy="11725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BC2F13-CC5C-4F95-9ECA-83CE3F41D6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5991" y="1500492"/>
            <a:ext cx="1172527" cy="11725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B1463D-5832-4815-9CE1-C555C001EF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9930" y="1540893"/>
            <a:ext cx="2219923" cy="137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0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722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Conclusion</a:t>
            </a:r>
            <a:endParaRPr dirty="0"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1"/>
          </p:nvPr>
        </p:nvSpPr>
        <p:spPr>
          <a:xfrm>
            <a:off x="0" y="1147224"/>
            <a:ext cx="9144000" cy="415629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       </a:t>
            </a: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          </a:t>
            </a:r>
            <a:r>
              <a:rPr lang="en" dirty="0">
                <a:solidFill>
                  <a:schemeClr val="bg1"/>
                </a:solidFill>
              </a:rPr>
              <a:t>The </a:t>
            </a:r>
            <a:r>
              <a:rPr lang="en-IN" dirty="0">
                <a:solidFill>
                  <a:schemeClr val="bg1"/>
                </a:solidFill>
              </a:rPr>
              <a:t>LMS</a:t>
            </a:r>
            <a:r>
              <a:rPr lang="en" dirty="0">
                <a:solidFill>
                  <a:schemeClr val="bg1"/>
                </a:solidFill>
              </a:rPr>
              <a:t> app helps the user to </a:t>
            </a:r>
            <a:r>
              <a:rPr lang="en-US" dirty="0">
                <a:solidFill>
                  <a:schemeClr val="bg1"/>
                </a:solidFill>
              </a:rPr>
              <a:t>learn latest technologies Online</a:t>
            </a:r>
            <a:r>
              <a:rPr lang="en" dirty="0">
                <a:solidFill>
                  <a:schemeClr val="bg1"/>
                </a:solidFill>
              </a:rPr>
              <a:t>.</a:t>
            </a:r>
          </a:p>
          <a:p>
            <a:pPr marL="0" lvl="0" indent="0">
              <a:spcAft>
                <a:spcPts val="100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          It also helps user to </a:t>
            </a:r>
            <a:r>
              <a:rPr lang="en-IN" dirty="0">
                <a:solidFill>
                  <a:schemeClr val="bg1"/>
                </a:solidFill>
              </a:rPr>
              <a:t>browse latest course and </a:t>
            </a:r>
            <a:r>
              <a:rPr lang="en" dirty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register in course</a:t>
            </a:r>
            <a:r>
              <a:rPr lang="en" dirty="0">
                <a:solidFill>
                  <a:schemeClr val="bg1"/>
                </a:solidFill>
              </a:rPr>
              <a:t>. </a:t>
            </a: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          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185</Words>
  <Application>Microsoft Office PowerPoint</Application>
  <PresentationFormat>On-screen Show (16:9)</PresentationFormat>
  <Paragraphs>56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Economica</vt:lpstr>
      <vt:lpstr>Open Sans</vt:lpstr>
      <vt:lpstr>Franklin Gothic Heavy</vt:lpstr>
      <vt:lpstr>Arial</vt:lpstr>
      <vt:lpstr>Elephant</vt:lpstr>
      <vt:lpstr>Luxe</vt:lpstr>
      <vt:lpstr>In Path</vt:lpstr>
      <vt:lpstr>Outline</vt:lpstr>
      <vt:lpstr>Problem Statement</vt:lpstr>
      <vt:lpstr>Objective </vt:lpstr>
      <vt:lpstr>Architecture</vt:lpstr>
      <vt:lpstr>PowerPoint Presentation</vt:lpstr>
      <vt:lpstr>PowerPoint Presentation</vt:lpstr>
      <vt:lpstr>Technologies and Tools Used</vt:lpstr>
      <vt:lpstr>   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Tiwari, Shivansh</dc:creator>
  <cp:lastModifiedBy>San San</cp:lastModifiedBy>
  <cp:revision>14</cp:revision>
  <dcterms:modified xsi:type="dcterms:W3CDTF">2023-12-12T10:27:53Z</dcterms:modified>
</cp:coreProperties>
</file>

<file path=docProps/thumbnail.jpeg>
</file>